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5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6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2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9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9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7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0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2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7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B39684-A73C-41C2-863A-DF6E943051E1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F81DF-A344-4E3D-818D-033CB017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2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2007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7951A651F8CC9F418962ED55675D4566" ma:contentTypeVersion="0" ma:contentTypeDescription="Yeni belge oluşturun." ma:contentTypeScope="" ma:versionID="5b5c9d63bb633a21bbd46276175923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8770d4c1930bbc1bb1d27cb9ce6de1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529AB6-CD03-4C57-B89D-E8B3A872CC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2267F79-8485-4482-9870-74AE3E21DF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CAD96-E43F-4FEF-AFB3-6E8007AFBED4}">
  <ds:schemaRefs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Forensic SCİENCES</dc:creator>
  <cp:lastModifiedBy>Forensic SCİENCES</cp:lastModifiedBy>
  <cp:revision>2</cp:revision>
  <dcterms:created xsi:type="dcterms:W3CDTF">2025-08-07T14:21:59Z</dcterms:created>
  <dcterms:modified xsi:type="dcterms:W3CDTF">2025-08-07T14:32:55Z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0x0101007951A651F8CC9F418962ED55675D4566</vt:lpwstr>
  </property>
</Properties>
</file>